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Poppins" panose="00000500000000000000" pitchFamily="2" charset="0"/>
      <p:regular r:id="rId3"/>
    </p:embeddedFont>
    <p:embeddedFont>
      <p:font typeface="Poppins Bold" panose="00000800000000000000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30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93134" y="403043"/>
            <a:ext cx="4811481" cy="1684018"/>
          </a:xfrm>
          <a:custGeom>
            <a:avLst/>
            <a:gdLst/>
            <a:ahLst/>
            <a:cxnLst/>
            <a:rect l="l" t="t" r="r" b="b"/>
            <a:pathLst>
              <a:path w="4811481" h="1684018">
                <a:moveTo>
                  <a:pt x="0" y="0"/>
                </a:moveTo>
                <a:lnTo>
                  <a:pt x="4811481" y="0"/>
                </a:lnTo>
                <a:lnTo>
                  <a:pt x="4811481" y="1684018"/>
                </a:lnTo>
                <a:lnTo>
                  <a:pt x="0" y="1684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848517" y="3640669"/>
            <a:ext cx="19398026" cy="6996869"/>
          </a:xfrm>
          <a:custGeom>
            <a:avLst/>
            <a:gdLst/>
            <a:ahLst/>
            <a:cxnLst/>
            <a:rect l="l" t="t" r="r" b="b"/>
            <a:pathLst>
              <a:path w="19398026" h="6996869">
                <a:moveTo>
                  <a:pt x="0" y="0"/>
                </a:moveTo>
                <a:lnTo>
                  <a:pt x="19398026" y="0"/>
                </a:lnTo>
                <a:lnTo>
                  <a:pt x="19398026" y="6996869"/>
                </a:lnTo>
                <a:lnTo>
                  <a:pt x="0" y="69968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 t="-2679" b="-13068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-848517" y="9361031"/>
            <a:ext cx="19956019" cy="658233"/>
            <a:chOff x="0" y="0"/>
            <a:chExt cx="5255906" cy="1733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255906" cy="173362"/>
            </a:xfrm>
            <a:custGeom>
              <a:avLst/>
              <a:gdLst/>
              <a:ahLst/>
              <a:cxnLst/>
              <a:rect l="l" t="t" r="r" b="b"/>
              <a:pathLst>
                <a:path w="5255906" h="173362">
                  <a:moveTo>
                    <a:pt x="19785" y="0"/>
                  </a:moveTo>
                  <a:lnTo>
                    <a:pt x="5236121" y="0"/>
                  </a:lnTo>
                  <a:cubicBezTo>
                    <a:pt x="5247048" y="0"/>
                    <a:pt x="5255906" y="8858"/>
                    <a:pt x="5255906" y="19785"/>
                  </a:cubicBezTo>
                  <a:lnTo>
                    <a:pt x="5255906" y="153576"/>
                  </a:lnTo>
                  <a:cubicBezTo>
                    <a:pt x="5255906" y="164504"/>
                    <a:pt x="5247048" y="173362"/>
                    <a:pt x="5236121" y="173362"/>
                  </a:cubicBezTo>
                  <a:lnTo>
                    <a:pt x="19785" y="173362"/>
                  </a:lnTo>
                  <a:cubicBezTo>
                    <a:pt x="8858" y="173362"/>
                    <a:pt x="0" y="164504"/>
                    <a:pt x="0" y="153576"/>
                  </a:cubicBezTo>
                  <a:lnTo>
                    <a:pt x="0" y="19785"/>
                  </a:lnTo>
                  <a:cubicBezTo>
                    <a:pt x="0" y="8858"/>
                    <a:pt x="8858" y="0"/>
                    <a:pt x="19785" y="0"/>
                  </a:cubicBezTo>
                  <a:close/>
                </a:path>
              </a:pathLst>
            </a:custGeom>
            <a:solidFill>
              <a:srgbClr val="2B526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5255906" cy="2495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flipH="1">
            <a:off x="13985814" y="6700053"/>
            <a:ext cx="4302186" cy="3586947"/>
          </a:xfrm>
          <a:custGeom>
            <a:avLst/>
            <a:gdLst/>
            <a:ahLst/>
            <a:cxnLst/>
            <a:rect l="l" t="t" r="r" b="b"/>
            <a:pathLst>
              <a:path w="4302186" h="3586947">
                <a:moveTo>
                  <a:pt x="4302186" y="0"/>
                </a:moveTo>
                <a:lnTo>
                  <a:pt x="0" y="0"/>
                </a:lnTo>
                <a:lnTo>
                  <a:pt x="0" y="3586947"/>
                </a:lnTo>
                <a:lnTo>
                  <a:pt x="4302186" y="3586947"/>
                </a:lnTo>
                <a:lnTo>
                  <a:pt x="430218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1445383" y="9502823"/>
            <a:ext cx="368229" cy="344294"/>
          </a:xfrm>
          <a:custGeom>
            <a:avLst/>
            <a:gdLst/>
            <a:ahLst/>
            <a:cxnLst/>
            <a:rect l="l" t="t" r="r" b="b"/>
            <a:pathLst>
              <a:path w="368229" h="344294">
                <a:moveTo>
                  <a:pt x="0" y="0"/>
                </a:moveTo>
                <a:lnTo>
                  <a:pt x="368229" y="0"/>
                </a:lnTo>
                <a:lnTo>
                  <a:pt x="368229" y="344294"/>
                </a:lnTo>
                <a:lnTo>
                  <a:pt x="0" y="3442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1601946" y="1739398"/>
            <a:ext cx="10211666" cy="1076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153E4E"/>
                </a:solidFill>
                <a:latin typeface="Poppins"/>
                <a:ea typeface="Poppins"/>
                <a:cs typeface="Poppins"/>
                <a:sym typeface="Poppins"/>
              </a:rPr>
              <a:t>Title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01946" y="2989159"/>
            <a:ext cx="15084108" cy="65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153E4E"/>
                </a:solidFill>
                <a:latin typeface="Poppins"/>
                <a:ea typeface="Poppins"/>
                <a:cs typeface="Poppins"/>
                <a:sym typeface="Poppins"/>
              </a:rPr>
              <a:t>Content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1946" y="9426623"/>
            <a:ext cx="12205709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Prague, Czech Republic  |  7–9 May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93867" y="9426623"/>
            <a:ext cx="12205709" cy="45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ichca.net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54569A0DDF2498136ED80ED771F26" ma:contentTypeVersion="17" ma:contentTypeDescription="Create a new document." ma:contentTypeScope="" ma:versionID="ffb76cf4694d5e2fd7891c200792e10d">
  <xsd:schema xmlns:xsd="http://www.w3.org/2001/XMLSchema" xmlns:xs="http://www.w3.org/2001/XMLSchema" xmlns:p="http://schemas.microsoft.com/office/2006/metadata/properties" xmlns:ns2="58a3b938-304b-4012-8f24-1c5bf54c160a" xmlns:ns3="381b3b39-f197-4bc7-88d7-7b9681e4502b" targetNamespace="http://schemas.microsoft.com/office/2006/metadata/properties" ma:root="true" ma:fieldsID="f91070cf309f4a597a027b56952d58b1" ns2:_="" ns3:_="">
    <xsd:import namespace="58a3b938-304b-4012-8f24-1c5bf54c160a"/>
    <xsd:import namespace="381b3b39-f197-4bc7-88d7-7b9681e4502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  <xsd:element ref="ns2:_x05de__x05e1__x05e4__x05e8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a3b938-304b-4012-8f24-1c5bf54c160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0888457-f6f2-4e9d-838b-3d9940c519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_x05de__x05e1__x05e4__x05e8_" ma:index="24" nillable="true" ma:displayName="מספר" ma:format="Dropdown" ma:internalName="_x05de__x05e1__x05e4__x05e8_" ma:percentage="FALSE">
      <xsd:simpleType>
        <xsd:restriction base="dms:Number">
          <xsd:minInclusive value="1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1b3b39-f197-4bc7-88d7-7b9681e4502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b66fe41-ab4a-4753-b4dc-32c7879cf7e1}" ma:internalName="TaxCatchAll" ma:showField="CatchAllData" ma:web="381b3b39-f197-4bc7-88d7-7b9681e450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1b3b39-f197-4bc7-88d7-7b9681e4502b" xsi:nil="true"/>
    <lcf76f155ced4ddcb4097134ff3c332f xmlns="58a3b938-304b-4012-8f24-1c5bf54c160a">
      <Terms xmlns="http://schemas.microsoft.com/office/infopath/2007/PartnerControls"/>
    </lcf76f155ced4ddcb4097134ff3c332f>
    <_x05de__x05e1__x05e4__x05e8_ xmlns="58a3b938-304b-4012-8f24-1c5bf54c160a" xsi:nil="true"/>
  </documentManagement>
</p:properties>
</file>

<file path=customXml/itemProps1.xml><?xml version="1.0" encoding="utf-8"?>
<ds:datastoreItem xmlns:ds="http://schemas.openxmlformats.org/officeDocument/2006/customXml" ds:itemID="{665714CB-0227-4606-9FB9-D8DB28868F1D}"/>
</file>

<file path=customXml/itemProps2.xml><?xml version="1.0" encoding="utf-8"?>
<ds:datastoreItem xmlns:ds="http://schemas.openxmlformats.org/officeDocument/2006/customXml" ds:itemID="{8DAB5CFE-A424-42DB-B041-CDC065B31FF5}"/>
</file>

<file path=customXml/itemProps3.xml><?xml version="1.0" encoding="utf-8"?>
<ds:datastoreItem xmlns:ds="http://schemas.openxmlformats.org/officeDocument/2006/customXml" ds:itemID="{0867B307-EDD9-423E-AC56-A2ADFC5338FF}"/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13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Poppins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Ilana Berkowitz</dc:creator>
  <cp:lastModifiedBy>Ilana Berkowitz</cp:lastModifiedBy>
  <cp:revision>2</cp:revision>
  <dcterms:created xsi:type="dcterms:W3CDTF">2006-08-16T00:00:00Z</dcterms:created>
  <dcterms:modified xsi:type="dcterms:W3CDTF">2026-04-22T15:19:46Z</dcterms:modified>
  <dc:identifier>DAHHepKEhyc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0x010100D5A54569A0DDF2498136ED80ED771F26</vt:lpwstr>
  </property>
</Properties>
</file>